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8803600" cy="32397700"/>
  <p:notesSz cx="6858000" cy="9144000"/>
  <p:embeddedFontLst>
    <p:embeddedFont>
      <p:font typeface="Arial 1" panose="020B0604020202020204" charset="0"/>
      <p:regular r:id="rId3"/>
    </p:embeddedFont>
    <p:embeddedFont>
      <p:font typeface="Public Sans" panose="020B0604020202020204" charset="0"/>
      <p:regular r:id="rId4"/>
    </p:embeddedFont>
    <p:embeddedFont>
      <p:font typeface="Open Sans Light" panose="020B0604020202020204" charset="0"/>
      <p:regular r:id="rId5"/>
    </p:embeddedFont>
    <p:embeddedFont>
      <p:font typeface="Calibri" panose="020F0502020204030204" pitchFamily="34" charset="0"/>
      <p:regular r:id="rId6"/>
      <p:bold r:id="rId7"/>
      <p:italic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3" d="100"/>
          <a:sy n="23" d="100"/>
        </p:scale>
        <p:origin x="2718"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7940" y="14587774"/>
            <a:ext cx="12174863" cy="9407202"/>
            <a:chOff x="0" y="0"/>
            <a:chExt cx="1145339" cy="884974"/>
          </a:xfrm>
        </p:grpSpPr>
        <p:sp>
          <p:nvSpPr>
            <p:cNvPr id="3" name="Freeform 3"/>
            <p:cNvSpPr/>
            <p:nvPr/>
          </p:nvSpPr>
          <p:spPr>
            <a:xfrm>
              <a:off x="0" y="0"/>
              <a:ext cx="1145339" cy="884974"/>
            </a:xfrm>
            <a:custGeom>
              <a:avLst/>
              <a:gdLst/>
              <a:ahLst/>
              <a:cxnLst/>
              <a:rect l="l" t="t" r="r" b="b"/>
              <a:pathLst>
                <a:path w="1145339" h="884974">
                  <a:moveTo>
                    <a:pt x="0" y="0"/>
                  </a:moveTo>
                  <a:lnTo>
                    <a:pt x="1145339" y="0"/>
                  </a:lnTo>
                  <a:lnTo>
                    <a:pt x="1145339" y="884974"/>
                  </a:lnTo>
                  <a:lnTo>
                    <a:pt x="0" y="884974"/>
                  </a:lnTo>
                  <a:close/>
                </a:path>
              </a:pathLst>
            </a:custGeom>
            <a:solidFill>
              <a:srgbClr val="F4F4F4"/>
            </a:solidFill>
          </p:spPr>
        </p:sp>
        <p:sp>
          <p:nvSpPr>
            <p:cNvPr id="4" name="TextBox 4"/>
            <p:cNvSpPr txBox="1"/>
            <p:nvPr/>
          </p:nvSpPr>
          <p:spPr>
            <a:xfrm>
              <a:off x="0" y="-104775"/>
              <a:ext cx="812800" cy="917575"/>
            </a:xfrm>
            <a:prstGeom prst="rect">
              <a:avLst/>
            </a:prstGeom>
          </p:spPr>
          <p:txBody>
            <a:bodyPr lIns="50800" tIns="50800" rIns="50800" bIns="50800" rtlCol="0" anchor="ctr"/>
            <a:lstStyle/>
            <a:p>
              <a:pPr algn="ctr">
                <a:lnSpc>
                  <a:spcPts val="7559"/>
                </a:lnSpc>
              </a:pPr>
              <a:endParaRPr/>
            </a:p>
          </p:txBody>
        </p:sp>
      </p:grpSp>
      <p:grpSp>
        <p:nvGrpSpPr>
          <p:cNvPr id="5" name="Group 5"/>
          <p:cNvGrpSpPr/>
          <p:nvPr/>
        </p:nvGrpSpPr>
        <p:grpSpPr>
          <a:xfrm>
            <a:off x="0" y="31624668"/>
            <a:ext cx="28803600" cy="797734"/>
            <a:chOff x="0" y="0"/>
            <a:chExt cx="3089499" cy="81681"/>
          </a:xfrm>
        </p:grpSpPr>
        <p:sp>
          <p:nvSpPr>
            <p:cNvPr id="6" name="Freeform 6"/>
            <p:cNvSpPr/>
            <p:nvPr/>
          </p:nvSpPr>
          <p:spPr>
            <a:xfrm>
              <a:off x="0" y="0"/>
              <a:ext cx="3089499" cy="81681"/>
            </a:xfrm>
            <a:custGeom>
              <a:avLst/>
              <a:gdLst/>
              <a:ahLst/>
              <a:cxnLst/>
              <a:rect l="l" t="t" r="r" b="b"/>
              <a:pathLst>
                <a:path w="3089499" h="81681">
                  <a:moveTo>
                    <a:pt x="0" y="0"/>
                  </a:moveTo>
                  <a:lnTo>
                    <a:pt x="3089499" y="0"/>
                  </a:lnTo>
                  <a:lnTo>
                    <a:pt x="3089499" y="81681"/>
                  </a:lnTo>
                  <a:lnTo>
                    <a:pt x="0" y="81681"/>
                  </a:lnTo>
                  <a:close/>
                </a:path>
              </a:pathLst>
            </a:custGeom>
            <a:solidFill>
              <a:srgbClr val="00A3E0"/>
            </a:solidFill>
          </p:spPr>
        </p:sp>
        <p:sp>
          <p:nvSpPr>
            <p:cNvPr id="7" name="TextBox 7"/>
            <p:cNvSpPr txBox="1"/>
            <p:nvPr/>
          </p:nvSpPr>
          <p:spPr>
            <a:xfrm>
              <a:off x="0" y="-104775"/>
              <a:ext cx="812800" cy="917575"/>
            </a:xfrm>
            <a:prstGeom prst="rect">
              <a:avLst/>
            </a:prstGeom>
          </p:spPr>
          <p:txBody>
            <a:bodyPr lIns="50800" tIns="50800" rIns="50800" bIns="50800" rtlCol="0" anchor="ctr"/>
            <a:lstStyle/>
            <a:p>
              <a:pPr algn="ctr">
                <a:lnSpc>
                  <a:spcPts val="7559"/>
                </a:lnSpc>
              </a:pPr>
              <a:endParaRPr/>
            </a:p>
          </p:txBody>
        </p:sp>
      </p:grpSp>
      <p:grpSp>
        <p:nvGrpSpPr>
          <p:cNvPr id="8" name="Group 8"/>
          <p:cNvGrpSpPr/>
          <p:nvPr/>
        </p:nvGrpSpPr>
        <p:grpSpPr>
          <a:xfrm>
            <a:off x="14757198" y="7057043"/>
            <a:ext cx="12234396" cy="16997584"/>
            <a:chOff x="0" y="0"/>
            <a:chExt cx="1150939" cy="1599032"/>
          </a:xfrm>
        </p:grpSpPr>
        <p:sp>
          <p:nvSpPr>
            <p:cNvPr id="9" name="Freeform 9"/>
            <p:cNvSpPr/>
            <p:nvPr/>
          </p:nvSpPr>
          <p:spPr>
            <a:xfrm>
              <a:off x="0" y="0"/>
              <a:ext cx="1150939" cy="1599032"/>
            </a:xfrm>
            <a:custGeom>
              <a:avLst/>
              <a:gdLst/>
              <a:ahLst/>
              <a:cxnLst/>
              <a:rect l="l" t="t" r="r" b="b"/>
              <a:pathLst>
                <a:path w="1150939" h="1599032">
                  <a:moveTo>
                    <a:pt x="0" y="0"/>
                  </a:moveTo>
                  <a:lnTo>
                    <a:pt x="1150939" y="0"/>
                  </a:lnTo>
                  <a:lnTo>
                    <a:pt x="1150939" y="1599032"/>
                  </a:lnTo>
                  <a:lnTo>
                    <a:pt x="0" y="1599032"/>
                  </a:lnTo>
                  <a:close/>
                </a:path>
              </a:pathLst>
            </a:custGeom>
            <a:solidFill>
              <a:srgbClr val="F4F4F4"/>
            </a:solidFill>
          </p:spPr>
        </p:sp>
        <p:sp>
          <p:nvSpPr>
            <p:cNvPr id="10" name="TextBox 10"/>
            <p:cNvSpPr txBox="1"/>
            <p:nvPr/>
          </p:nvSpPr>
          <p:spPr>
            <a:xfrm>
              <a:off x="0" y="-104775"/>
              <a:ext cx="812800" cy="917575"/>
            </a:xfrm>
            <a:prstGeom prst="rect">
              <a:avLst/>
            </a:prstGeom>
          </p:spPr>
          <p:txBody>
            <a:bodyPr lIns="50800" tIns="50800" rIns="50800" bIns="50800" rtlCol="0" anchor="ctr"/>
            <a:lstStyle/>
            <a:p>
              <a:pPr algn="ctr">
                <a:lnSpc>
                  <a:spcPts val="7559"/>
                </a:lnSpc>
              </a:pPr>
              <a:endParaRPr/>
            </a:p>
          </p:txBody>
        </p:sp>
      </p:grpSp>
      <p:grpSp>
        <p:nvGrpSpPr>
          <p:cNvPr id="11" name="Group 11"/>
          <p:cNvGrpSpPr/>
          <p:nvPr/>
        </p:nvGrpSpPr>
        <p:grpSpPr>
          <a:xfrm>
            <a:off x="1867940" y="7057043"/>
            <a:ext cx="12174863" cy="6733132"/>
            <a:chOff x="0" y="0"/>
            <a:chExt cx="1145339" cy="633413"/>
          </a:xfrm>
        </p:grpSpPr>
        <p:sp>
          <p:nvSpPr>
            <p:cNvPr id="12" name="Freeform 12"/>
            <p:cNvSpPr/>
            <p:nvPr/>
          </p:nvSpPr>
          <p:spPr>
            <a:xfrm>
              <a:off x="0" y="0"/>
              <a:ext cx="1145339" cy="633413"/>
            </a:xfrm>
            <a:custGeom>
              <a:avLst/>
              <a:gdLst/>
              <a:ahLst/>
              <a:cxnLst/>
              <a:rect l="l" t="t" r="r" b="b"/>
              <a:pathLst>
                <a:path w="1145339" h="633413">
                  <a:moveTo>
                    <a:pt x="0" y="0"/>
                  </a:moveTo>
                  <a:lnTo>
                    <a:pt x="1145339" y="0"/>
                  </a:lnTo>
                  <a:lnTo>
                    <a:pt x="1145339" y="633413"/>
                  </a:lnTo>
                  <a:lnTo>
                    <a:pt x="0" y="633413"/>
                  </a:lnTo>
                  <a:close/>
                </a:path>
              </a:pathLst>
            </a:custGeom>
            <a:solidFill>
              <a:srgbClr val="F4F4F4"/>
            </a:solidFill>
          </p:spPr>
        </p:sp>
        <p:sp>
          <p:nvSpPr>
            <p:cNvPr id="13" name="TextBox 13"/>
            <p:cNvSpPr txBox="1"/>
            <p:nvPr/>
          </p:nvSpPr>
          <p:spPr>
            <a:xfrm>
              <a:off x="0" y="-104775"/>
              <a:ext cx="812800" cy="917575"/>
            </a:xfrm>
            <a:prstGeom prst="rect">
              <a:avLst/>
            </a:prstGeom>
          </p:spPr>
          <p:txBody>
            <a:bodyPr lIns="50800" tIns="50800" rIns="50800" bIns="50800" rtlCol="0" anchor="ctr"/>
            <a:lstStyle/>
            <a:p>
              <a:pPr algn="ctr">
                <a:lnSpc>
                  <a:spcPts val="7559"/>
                </a:lnSpc>
              </a:pPr>
              <a:endParaRPr/>
            </a:p>
          </p:txBody>
        </p:sp>
      </p:grpSp>
      <p:grpSp>
        <p:nvGrpSpPr>
          <p:cNvPr id="14" name="Group 14"/>
          <p:cNvGrpSpPr/>
          <p:nvPr/>
        </p:nvGrpSpPr>
        <p:grpSpPr>
          <a:xfrm>
            <a:off x="21458315" y="17958654"/>
            <a:ext cx="4385395" cy="3990236"/>
            <a:chOff x="0" y="0"/>
            <a:chExt cx="5847193" cy="5320314"/>
          </a:xfrm>
        </p:grpSpPr>
        <p:sp>
          <p:nvSpPr>
            <p:cNvPr id="15" name="TextBox 15"/>
            <p:cNvSpPr txBox="1"/>
            <p:nvPr/>
          </p:nvSpPr>
          <p:spPr>
            <a:xfrm>
              <a:off x="648743" y="4939882"/>
              <a:ext cx="785260" cy="380432"/>
            </a:xfrm>
            <a:prstGeom prst="rect">
              <a:avLst/>
            </a:prstGeom>
          </p:spPr>
          <p:txBody>
            <a:bodyPr lIns="0" tIns="0" rIns="0" bIns="0" rtlCol="0" anchor="t">
              <a:spAutoFit/>
            </a:bodyPr>
            <a:lstStyle/>
            <a:p>
              <a:pPr algn="ctr">
                <a:lnSpc>
                  <a:spcPts val="2360"/>
                </a:lnSpc>
              </a:pPr>
              <a:r>
                <a:rPr lang="en-US" sz="1685">
                  <a:solidFill>
                    <a:srgbClr val="000000"/>
                  </a:solidFill>
                  <a:latin typeface="Public Sans"/>
                </a:rPr>
                <a:t>Item 1</a:t>
              </a:r>
            </a:p>
          </p:txBody>
        </p:sp>
        <p:sp>
          <p:nvSpPr>
            <p:cNvPr id="16" name="TextBox 16"/>
            <p:cNvSpPr txBox="1"/>
            <p:nvPr/>
          </p:nvSpPr>
          <p:spPr>
            <a:xfrm>
              <a:off x="1704395" y="4939882"/>
              <a:ext cx="839215" cy="380432"/>
            </a:xfrm>
            <a:prstGeom prst="rect">
              <a:avLst/>
            </a:prstGeom>
          </p:spPr>
          <p:txBody>
            <a:bodyPr lIns="0" tIns="0" rIns="0" bIns="0" rtlCol="0" anchor="t">
              <a:spAutoFit/>
            </a:bodyPr>
            <a:lstStyle/>
            <a:p>
              <a:pPr algn="ctr">
                <a:lnSpc>
                  <a:spcPts val="2360"/>
                </a:lnSpc>
              </a:pPr>
              <a:r>
                <a:rPr lang="en-US" sz="1685">
                  <a:solidFill>
                    <a:srgbClr val="000000"/>
                  </a:solidFill>
                  <a:latin typeface="Public Sans"/>
                </a:rPr>
                <a:t>Item 2</a:t>
              </a:r>
            </a:p>
          </p:txBody>
        </p:sp>
        <p:sp>
          <p:nvSpPr>
            <p:cNvPr id="17" name="TextBox 17"/>
            <p:cNvSpPr txBox="1"/>
            <p:nvPr/>
          </p:nvSpPr>
          <p:spPr>
            <a:xfrm>
              <a:off x="2782168" y="4939882"/>
              <a:ext cx="848930" cy="380432"/>
            </a:xfrm>
            <a:prstGeom prst="rect">
              <a:avLst/>
            </a:prstGeom>
          </p:spPr>
          <p:txBody>
            <a:bodyPr lIns="0" tIns="0" rIns="0" bIns="0" rtlCol="0" anchor="t">
              <a:spAutoFit/>
            </a:bodyPr>
            <a:lstStyle/>
            <a:p>
              <a:pPr algn="ctr">
                <a:lnSpc>
                  <a:spcPts val="2360"/>
                </a:lnSpc>
              </a:pPr>
              <a:r>
                <a:rPr lang="en-US" sz="1685">
                  <a:solidFill>
                    <a:srgbClr val="000000"/>
                  </a:solidFill>
                  <a:latin typeface="Public Sans"/>
                </a:rPr>
                <a:t>Item 3</a:t>
              </a:r>
            </a:p>
          </p:txBody>
        </p:sp>
        <p:sp>
          <p:nvSpPr>
            <p:cNvPr id="18" name="TextBox 18"/>
            <p:cNvSpPr txBox="1"/>
            <p:nvPr/>
          </p:nvSpPr>
          <p:spPr>
            <a:xfrm>
              <a:off x="3865013" y="4939882"/>
              <a:ext cx="848500" cy="380432"/>
            </a:xfrm>
            <a:prstGeom prst="rect">
              <a:avLst/>
            </a:prstGeom>
          </p:spPr>
          <p:txBody>
            <a:bodyPr lIns="0" tIns="0" rIns="0" bIns="0" rtlCol="0" anchor="t">
              <a:spAutoFit/>
            </a:bodyPr>
            <a:lstStyle/>
            <a:p>
              <a:pPr algn="ctr">
                <a:lnSpc>
                  <a:spcPts val="2360"/>
                </a:lnSpc>
              </a:pPr>
              <a:r>
                <a:rPr lang="en-US" sz="1685">
                  <a:solidFill>
                    <a:srgbClr val="000000"/>
                  </a:solidFill>
                  <a:latin typeface="Public Sans"/>
                </a:rPr>
                <a:t>Item 4</a:t>
              </a:r>
            </a:p>
          </p:txBody>
        </p:sp>
        <p:sp>
          <p:nvSpPr>
            <p:cNvPr id="19" name="TextBox 19"/>
            <p:cNvSpPr txBox="1"/>
            <p:nvPr/>
          </p:nvSpPr>
          <p:spPr>
            <a:xfrm>
              <a:off x="4945936" y="4939882"/>
              <a:ext cx="851912" cy="380432"/>
            </a:xfrm>
            <a:prstGeom prst="rect">
              <a:avLst/>
            </a:prstGeom>
          </p:spPr>
          <p:txBody>
            <a:bodyPr lIns="0" tIns="0" rIns="0" bIns="0" rtlCol="0" anchor="t">
              <a:spAutoFit/>
            </a:bodyPr>
            <a:lstStyle/>
            <a:p>
              <a:pPr algn="ctr">
                <a:lnSpc>
                  <a:spcPts val="2360"/>
                </a:lnSpc>
              </a:pPr>
              <a:r>
                <a:rPr lang="en-US" sz="1685">
                  <a:solidFill>
                    <a:srgbClr val="000000"/>
                  </a:solidFill>
                  <a:latin typeface="Public Sans"/>
                </a:rPr>
                <a:t>Item 5</a:t>
              </a:r>
            </a:p>
          </p:txBody>
        </p:sp>
        <p:grpSp>
          <p:nvGrpSpPr>
            <p:cNvPr id="20" name="Group 20"/>
            <p:cNvGrpSpPr>
              <a:grpSpLocks noChangeAspect="1"/>
            </p:cNvGrpSpPr>
            <p:nvPr/>
          </p:nvGrpSpPr>
          <p:grpSpPr>
            <a:xfrm>
              <a:off x="566072" y="171166"/>
              <a:ext cx="5281121" cy="4664086"/>
              <a:chOff x="0" y="0"/>
              <a:chExt cx="34087216" cy="30104539"/>
            </a:xfrm>
          </p:grpSpPr>
          <p:sp>
            <p:nvSpPr>
              <p:cNvPr id="21" name="Freeform 21"/>
              <p:cNvSpPr/>
              <p:nvPr/>
            </p:nvSpPr>
            <p:spPr>
              <a:xfrm>
                <a:off x="0" y="-6350"/>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2" name="Freeform 22"/>
              <p:cNvSpPr/>
              <p:nvPr/>
            </p:nvSpPr>
            <p:spPr>
              <a:xfrm>
                <a:off x="0" y="6014558"/>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3" name="Freeform 23"/>
              <p:cNvSpPr/>
              <p:nvPr/>
            </p:nvSpPr>
            <p:spPr>
              <a:xfrm>
                <a:off x="0" y="12035465"/>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4" name="Freeform 24"/>
              <p:cNvSpPr/>
              <p:nvPr/>
            </p:nvSpPr>
            <p:spPr>
              <a:xfrm>
                <a:off x="0" y="18056374"/>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5" name="Freeform 25"/>
              <p:cNvSpPr/>
              <p:nvPr/>
            </p:nvSpPr>
            <p:spPr>
              <a:xfrm>
                <a:off x="0" y="24077281"/>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6" name="Freeform 26"/>
              <p:cNvSpPr/>
              <p:nvPr/>
            </p:nvSpPr>
            <p:spPr>
              <a:xfrm>
                <a:off x="0" y="30098188"/>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60000"/>
                </a:srgbClr>
              </a:solidFill>
            </p:spPr>
          </p:sp>
        </p:grpSp>
        <p:sp>
          <p:nvSpPr>
            <p:cNvPr id="27" name="TextBox 27"/>
            <p:cNvSpPr txBox="1"/>
            <p:nvPr/>
          </p:nvSpPr>
          <p:spPr>
            <a:xfrm>
              <a:off x="0" y="-38100"/>
              <a:ext cx="423343" cy="380432"/>
            </a:xfrm>
            <a:prstGeom prst="rect">
              <a:avLst/>
            </a:prstGeom>
          </p:spPr>
          <p:txBody>
            <a:bodyPr lIns="0" tIns="0" rIns="0" bIns="0" rtlCol="0" anchor="t">
              <a:spAutoFit/>
            </a:bodyPr>
            <a:lstStyle/>
            <a:p>
              <a:pPr algn="r">
                <a:lnSpc>
                  <a:spcPts val="2360"/>
                </a:lnSpc>
              </a:pPr>
              <a:r>
                <a:rPr lang="en-US" sz="1685">
                  <a:solidFill>
                    <a:srgbClr val="000000"/>
                  </a:solidFill>
                  <a:latin typeface="Public Sans"/>
                </a:rPr>
                <a:t>50 </a:t>
              </a:r>
            </a:p>
          </p:txBody>
        </p:sp>
        <p:sp>
          <p:nvSpPr>
            <p:cNvPr id="28" name="TextBox 28"/>
            <p:cNvSpPr txBox="1"/>
            <p:nvPr/>
          </p:nvSpPr>
          <p:spPr>
            <a:xfrm>
              <a:off x="3413" y="894717"/>
              <a:ext cx="419930" cy="380432"/>
            </a:xfrm>
            <a:prstGeom prst="rect">
              <a:avLst/>
            </a:prstGeom>
          </p:spPr>
          <p:txBody>
            <a:bodyPr lIns="0" tIns="0" rIns="0" bIns="0" rtlCol="0" anchor="t">
              <a:spAutoFit/>
            </a:bodyPr>
            <a:lstStyle/>
            <a:p>
              <a:pPr algn="r">
                <a:lnSpc>
                  <a:spcPts val="2360"/>
                </a:lnSpc>
              </a:pPr>
              <a:r>
                <a:rPr lang="en-US" sz="1685">
                  <a:solidFill>
                    <a:srgbClr val="000000"/>
                  </a:solidFill>
                  <a:latin typeface="Public Sans"/>
                </a:rPr>
                <a:t>40 </a:t>
              </a:r>
            </a:p>
          </p:txBody>
        </p:sp>
        <p:sp>
          <p:nvSpPr>
            <p:cNvPr id="29" name="TextBox 29"/>
            <p:cNvSpPr txBox="1"/>
            <p:nvPr/>
          </p:nvSpPr>
          <p:spPr>
            <a:xfrm>
              <a:off x="2982" y="1827534"/>
              <a:ext cx="420361" cy="380432"/>
            </a:xfrm>
            <a:prstGeom prst="rect">
              <a:avLst/>
            </a:prstGeom>
          </p:spPr>
          <p:txBody>
            <a:bodyPr lIns="0" tIns="0" rIns="0" bIns="0" rtlCol="0" anchor="t">
              <a:spAutoFit/>
            </a:bodyPr>
            <a:lstStyle/>
            <a:p>
              <a:pPr algn="r">
                <a:lnSpc>
                  <a:spcPts val="2360"/>
                </a:lnSpc>
              </a:pPr>
              <a:r>
                <a:rPr lang="en-US" sz="1685">
                  <a:solidFill>
                    <a:srgbClr val="000000"/>
                  </a:solidFill>
                  <a:latin typeface="Public Sans"/>
                </a:rPr>
                <a:t>30 </a:t>
              </a:r>
            </a:p>
          </p:txBody>
        </p:sp>
        <p:sp>
          <p:nvSpPr>
            <p:cNvPr id="30" name="TextBox 30"/>
            <p:cNvSpPr txBox="1"/>
            <p:nvPr/>
          </p:nvSpPr>
          <p:spPr>
            <a:xfrm>
              <a:off x="12697" y="2760352"/>
              <a:ext cx="410646" cy="380432"/>
            </a:xfrm>
            <a:prstGeom prst="rect">
              <a:avLst/>
            </a:prstGeom>
          </p:spPr>
          <p:txBody>
            <a:bodyPr lIns="0" tIns="0" rIns="0" bIns="0" rtlCol="0" anchor="t">
              <a:spAutoFit/>
            </a:bodyPr>
            <a:lstStyle/>
            <a:p>
              <a:pPr algn="r">
                <a:lnSpc>
                  <a:spcPts val="2360"/>
                </a:lnSpc>
              </a:pPr>
              <a:r>
                <a:rPr lang="en-US" sz="1685">
                  <a:solidFill>
                    <a:srgbClr val="000000"/>
                  </a:solidFill>
                  <a:latin typeface="Public Sans"/>
                </a:rPr>
                <a:t>20 </a:t>
              </a:r>
            </a:p>
          </p:txBody>
        </p:sp>
        <p:sp>
          <p:nvSpPr>
            <p:cNvPr id="31" name="TextBox 31"/>
            <p:cNvSpPr txBox="1"/>
            <p:nvPr/>
          </p:nvSpPr>
          <p:spPr>
            <a:xfrm>
              <a:off x="66653" y="3693169"/>
              <a:ext cx="356690" cy="380432"/>
            </a:xfrm>
            <a:prstGeom prst="rect">
              <a:avLst/>
            </a:prstGeom>
          </p:spPr>
          <p:txBody>
            <a:bodyPr lIns="0" tIns="0" rIns="0" bIns="0" rtlCol="0" anchor="t">
              <a:spAutoFit/>
            </a:bodyPr>
            <a:lstStyle/>
            <a:p>
              <a:pPr algn="r">
                <a:lnSpc>
                  <a:spcPts val="2360"/>
                </a:lnSpc>
              </a:pPr>
              <a:r>
                <a:rPr lang="en-US" sz="1685">
                  <a:solidFill>
                    <a:srgbClr val="000000"/>
                  </a:solidFill>
                  <a:latin typeface="Public Sans"/>
                </a:rPr>
                <a:t>10 </a:t>
              </a:r>
            </a:p>
          </p:txBody>
        </p:sp>
        <p:sp>
          <p:nvSpPr>
            <p:cNvPr id="32" name="TextBox 32"/>
            <p:cNvSpPr txBox="1"/>
            <p:nvPr/>
          </p:nvSpPr>
          <p:spPr>
            <a:xfrm>
              <a:off x="182803" y="4625986"/>
              <a:ext cx="240540" cy="380432"/>
            </a:xfrm>
            <a:prstGeom prst="rect">
              <a:avLst/>
            </a:prstGeom>
          </p:spPr>
          <p:txBody>
            <a:bodyPr lIns="0" tIns="0" rIns="0" bIns="0" rtlCol="0" anchor="t">
              <a:spAutoFit/>
            </a:bodyPr>
            <a:lstStyle/>
            <a:p>
              <a:pPr algn="r">
                <a:lnSpc>
                  <a:spcPts val="2360"/>
                </a:lnSpc>
              </a:pPr>
              <a:r>
                <a:rPr lang="en-US" sz="1685">
                  <a:solidFill>
                    <a:srgbClr val="000000"/>
                  </a:solidFill>
                  <a:latin typeface="Public Sans"/>
                </a:rPr>
                <a:t>0 </a:t>
              </a:r>
            </a:p>
          </p:txBody>
        </p:sp>
        <p:grpSp>
          <p:nvGrpSpPr>
            <p:cNvPr id="33" name="Group 33"/>
            <p:cNvGrpSpPr>
              <a:grpSpLocks noChangeAspect="1"/>
            </p:cNvGrpSpPr>
            <p:nvPr/>
          </p:nvGrpSpPr>
          <p:grpSpPr>
            <a:xfrm>
              <a:off x="566066" y="170182"/>
              <a:ext cx="5281127" cy="4665070"/>
              <a:chOff x="-41" y="-6350"/>
              <a:chExt cx="34087258" cy="30110889"/>
            </a:xfrm>
          </p:grpSpPr>
          <p:sp>
            <p:nvSpPr>
              <p:cNvPr id="34" name="Freeform 34"/>
              <p:cNvSpPr/>
              <p:nvPr/>
            </p:nvSpPr>
            <p:spPr>
              <a:xfrm>
                <a:off x="-1699" y="24070920"/>
                <a:ext cx="6139097" cy="6033618"/>
              </a:xfrm>
              <a:custGeom>
                <a:avLst/>
                <a:gdLst/>
                <a:ahLst/>
                <a:cxnLst/>
                <a:rect l="l" t="t" r="r" b="b"/>
                <a:pathLst>
                  <a:path w="6139097" h="6033618">
                    <a:moveTo>
                      <a:pt x="1699" y="6033618"/>
                    </a:moveTo>
                    <a:lnTo>
                      <a:pt x="1699" y="497218"/>
                    </a:lnTo>
                    <a:cubicBezTo>
                      <a:pt x="0" y="365937"/>
                      <a:pt x="50964" y="239449"/>
                      <a:pt x="143203" y="146017"/>
                    </a:cubicBezTo>
                    <a:cubicBezTo>
                      <a:pt x="235441" y="52586"/>
                      <a:pt x="361264" y="0"/>
                      <a:pt x="492555" y="11"/>
                    </a:cubicBezTo>
                    <a:lnTo>
                      <a:pt x="5646542" y="11"/>
                    </a:lnTo>
                    <a:cubicBezTo>
                      <a:pt x="5777833" y="0"/>
                      <a:pt x="5903657" y="52586"/>
                      <a:pt x="5995894" y="146017"/>
                    </a:cubicBezTo>
                    <a:cubicBezTo>
                      <a:pt x="6088133" y="239449"/>
                      <a:pt x="6139097" y="365937"/>
                      <a:pt x="6137398" y="497218"/>
                    </a:cubicBezTo>
                    <a:lnTo>
                      <a:pt x="6137398" y="6033618"/>
                    </a:lnTo>
                    <a:close/>
                  </a:path>
                </a:pathLst>
              </a:custGeom>
              <a:solidFill>
                <a:srgbClr val="A6A6A6"/>
              </a:solidFill>
            </p:spPr>
          </p:sp>
          <p:sp>
            <p:nvSpPr>
              <p:cNvPr id="35" name="Freeform 35"/>
              <p:cNvSpPr/>
              <p:nvPr/>
            </p:nvSpPr>
            <p:spPr>
              <a:xfrm>
                <a:off x="6987880" y="18056374"/>
                <a:ext cx="6135699" cy="12048164"/>
              </a:xfrm>
              <a:custGeom>
                <a:avLst/>
                <a:gdLst/>
                <a:ahLst/>
                <a:cxnLst/>
                <a:rect l="l" t="t" r="r" b="b"/>
                <a:pathLst>
                  <a:path w="6135699" h="12048164">
                    <a:moveTo>
                      <a:pt x="0" y="12048164"/>
                    </a:moveTo>
                    <a:lnTo>
                      <a:pt x="0" y="490855"/>
                    </a:lnTo>
                    <a:cubicBezTo>
                      <a:pt x="0" y="219763"/>
                      <a:pt x="219763" y="0"/>
                      <a:pt x="490855" y="0"/>
                    </a:cubicBezTo>
                    <a:lnTo>
                      <a:pt x="5644843" y="0"/>
                    </a:lnTo>
                    <a:cubicBezTo>
                      <a:pt x="5915935" y="0"/>
                      <a:pt x="6135699" y="219763"/>
                      <a:pt x="6135699" y="490855"/>
                    </a:cubicBezTo>
                    <a:lnTo>
                      <a:pt x="6135699" y="12048164"/>
                    </a:lnTo>
                    <a:close/>
                  </a:path>
                </a:pathLst>
              </a:custGeom>
              <a:solidFill>
                <a:srgbClr val="A6A6A6"/>
              </a:solidFill>
            </p:spPr>
          </p:sp>
          <p:sp>
            <p:nvSpPr>
              <p:cNvPr id="36" name="Freeform 36"/>
              <p:cNvSpPr/>
              <p:nvPr/>
            </p:nvSpPr>
            <p:spPr>
              <a:xfrm>
                <a:off x="13975759" y="12035465"/>
                <a:ext cx="6135698" cy="18069072"/>
              </a:xfrm>
              <a:custGeom>
                <a:avLst/>
                <a:gdLst/>
                <a:ahLst/>
                <a:cxnLst/>
                <a:rect l="l" t="t" r="r" b="b"/>
                <a:pathLst>
                  <a:path w="6135698" h="18069072">
                    <a:moveTo>
                      <a:pt x="0" y="18069073"/>
                    </a:moveTo>
                    <a:lnTo>
                      <a:pt x="0" y="490856"/>
                    </a:lnTo>
                    <a:cubicBezTo>
                      <a:pt x="0" y="219764"/>
                      <a:pt x="219764" y="0"/>
                      <a:pt x="490856" y="0"/>
                    </a:cubicBezTo>
                    <a:lnTo>
                      <a:pt x="5644843" y="0"/>
                    </a:lnTo>
                    <a:cubicBezTo>
                      <a:pt x="5915935" y="0"/>
                      <a:pt x="6135699" y="219764"/>
                      <a:pt x="6135699" y="490856"/>
                    </a:cubicBezTo>
                    <a:lnTo>
                      <a:pt x="6135699" y="18069073"/>
                    </a:lnTo>
                    <a:close/>
                  </a:path>
                </a:pathLst>
              </a:custGeom>
              <a:solidFill>
                <a:srgbClr val="A6A6A6"/>
              </a:solidFill>
            </p:spPr>
          </p:sp>
          <p:sp>
            <p:nvSpPr>
              <p:cNvPr id="37" name="Freeform 37"/>
              <p:cNvSpPr/>
              <p:nvPr/>
            </p:nvSpPr>
            <p:spPr>
              <a:xfrm>
                <a:off x="20963638" y="6014557"/>
                <a:ext cx="6135700" cy="24089980"/>
              </a:xfrm>
              <a:custGeom>
                <a:avLst/>
                <a:gdLst/>
                <a:ahLst/>
                <a:cxnLst/>
                <a:rect l="l" t="t" r="r" b="b"/>
                <a:pathLst>
                  <a:path w="6135700" h="24089980">
                    <a:moveTo>
                      <a:pt x="0" y="24089981"/>
                    </a:moveTo>
                    <a:lnTo>
                      <a:pt x="0" y="490857"/>
                    </a:lnTo>
                    <a:cubicBezTo>
                      <a:pt x="0" y="219765"/>
                      <a:pt x="219764" y="1"/>
                      <a:pt x="490856" y="1"/>
                    </a:cubicBezTo>
                    <a:lnTo>
                      <a:pt x="5644843" y="1"/>
                    </a:lnTo>
                    <a:cubicBezTo>
                      <a:pt x="5775028" y="0"/>
                      <a:pt x="5899879" y="51715"/>
                      <a:pt x="5991932" y="143769"/>
                    </a:cubicBezTo>
                    <a:cubicBezTo>
                      <a:pt x="6083985" y="235822"/>
                      <a:pt x="6135700" y="360674"/>
                      <a:pt x="6135700" y="490857"/>
                    </a:cubicBezTo>
                    <a:lnTo>
                      <a:pt x="6135700" y="24089981"/>
                    </a:lnTo>
                    <a:close/>
                  </a:path>
                </a:pathLst>
              </a:custGeom>
              <a:solidFill>
                <a:srgbClr val="A6A6A6"/>
              </a:solidFill>
            </p:spPr>
          </p:sp>
          <p:sp>
            <p:nvSpPr>
              <p:cNvPr id="38" name="Freeform 38"/>
              <p:cNvSpPr/>
              <p:nvPr/>
            </p:nvSpPr>
            <p:spPr>
              <a:xfrm>
                <a:off x="27951519" y="-6350"/>
                <a:ext cx="6135697" cy="30110888"/>
              </a:xfrm>
              <a:custGeom>
                <a:avLst/>
                <a:gdLst/>
                <a:ahLst/>
                <a:cxnLst/>
                <a:rect l="l" t="t" r="r" b="b"/>
                <a:pathLst>
                  <a:path w="6135697" h="30110888">
                    <a:moveTo>
                      <a:pt x="0" y="30110888"/>
                    </a:moveTo>
                    <a:lnTo>
                      <a:pt x="0" y="490856"/>
                    </a:lnTo>
                    <a:cubicBezTo>
                      <a:pt x="0" y="219765"/>
                      <a:pt x="219763" y="1"/>
                      <a:pt x="490853" y="0"/>
                    </a:cubicBezTo>
                    <a:lnTo>
                      <a:pt x="5644843" y="0"/>
                    </a:lnTo>
                    <a:cubicBezTo>
                      <a:pt x="5915933" y="1"/>
                      <a:pt x="6135696" y="219765"/>
                      <a:pt x="6135696" y="490856"/>
                    </a:cubicBezTo>
                    <a:lnTo>
                      <a:pt x="6135696" y="30110888"/>
                    </a:lnTo>
                    <a:close/>
                  </a:path>
                </a:pathLst>
              </a:custGeom>
              <a:solidFill>
                <a:srgbClr val="A6A6A6"/>
              </a:solidFill>
            </p:spPr>
          </p:sp>
          <p:sp>
            <p:nvSpPr>
              <p:cNvPr id="39" name="Freeform 39"/>
              <p:cNvSpPr/>
              <p:nvPr/>
            </p:nvSpPr>
            <p:spPr>
              <a:xfrm>
                <a:off x="0" y="27087736"/>
                <a:ext cx="6135699" cy="3016802"/>
              </a:xfrm>
              <a:custGeom>
                <a:avLst/>
                <a:gdLst/>
                <a:ahLst/>
                <a:cxnLst/>
                <a:rect l="l" t="t" r="r" b="b"/>
                <a:pathLst>
                  <a:path w="6135699" h="3016802">
                    <a:moveTo>
                      <a:pt x="0" y="0"/>
                    </a:moveTo>
                    <a:lnTo>
                      <a:pt x="6135699" y="0"/>
                    </a:lnTo>
                    <a:lnTo>
                      <a:pt x="6135699" y="3016802"/>
                    </a:lnTo>
                    <a:lnTo>
                      <a:pt x="0" y="3016802"/>
                    </a:lnTo>
                    <a:close/>
                  </a:path>
                </a:pathLst>
              </a:custGeom>
              <a:solidFill>
                <a:srgbClr val="00A3E0"/>
              </a:solidFill>
            </p:spPr>
          </p:sp>
          <p:sp>
            <p:nvSpPr>
              <p:cNvPr id="40" name="Freeform 40"/>
              <p:cNvSpPr/>
              <p:nvPr/>
            </p:nvSpPr>
            <p:spPr>
              <a:xfrm>
                <a:off x="6987880" y="20466007"/>
                <a:ext cx="6135699" cy="9638531"/>
              </a:xfrm>
              <a:custGeom>
                <a:avLst/>
                <a:gdLst/>
                <a:ahLst/>
                <a:cxnLst/>
                <a:rect l="l" t="t" r="r" b="b"/>
                <a:pathLst>
                  <a:path w="6135699" h="9638531">
                    <a:moveTo>
                      <a:pt x="0" y="0"/>
                    </a:moveTo>
                    <a:lnTo>
                      <a:pt x="6135699" y="0"/>
                    </a:lnTo>
                    <a:lnTo>
                      <a:pt x="6135699" y="9638531"/>
                    </a:lnTo>
                    <a:lnTo>
                      <a:pt x="0" y="9638531"/>
                    </a:lnTo>
                    <a:close/>
                  </a:path>
                </a:pathLst>
              </a:custGeom>
              <a:solidFill>
                <a:srgbClr val="00A3E0"/>
              </a:solidFill>
            </p:spPr>
          </p:sp>
          <p:sp>
            <p:nvSpPr>
              <p:cNvPr id="41" name="Freeform 41"/>
              <p:cNvSpPr/>
              <p:nvPr/>
            </p:nvSpPr>
            <p:spPr>
              <a:xfrm>
                <a:off x="13975759" y="15046978"/>
                <a:ext cx="6135698" cy="15057560"/>
              </a:xfrm>
              <a:custGeom>
                <a:avLst/>
                <a:gdLst/>
                <a:ahLst/>
                <a:cxnLst/>
                <a:rect l="l" t="t" r="r" b="b"/>
                <a:pathLst>
                  <a:path w="6135698" h="15057560">
                    <a:moveTo>
                      <a:pt x="0" y="0"/>
                    </a:moveTo>
                    <a:lnTo>
                      <a:pt x="6135699" y="0"/>
                    </a:lnTo>
                    <a:lnTo>
                      <a:pt x="6135699" y="15057560"/>
                    </a:lnTo>
                    <a:lnTo>
                      <a:pt x="0" y="15057560"/>
                    </a:lnTo>
                    <a:close/>
                  </a:path>
                </a:pathLst>
              </a:custGeom>
              <a:solidFill>
                <a:srgbClr val="00A3E0"/>
              </a:solidFill>
            </p:spPr>
          </p:sp>
          <p:sp>
            <p:nvSpPr>
              <p:cNvPr id="42" name="Freeform 42"/>
              <p:cNvSpPr/>
              <p:nvPr/>
            </p:nvSpPr>
            <p:spPr>
              <a:xfrm>
                <a:off x="20963638" y="10832554"/>
                <a:ext cx="6135700" cy="19271984"/>
              </a:xfrm>
              <a:custGeom>
                <a:avLst/>
                <a:gdLst/>
                <a:ahLst/>
                <a:cxnLst/>
                <a:rect l="l" t="t" r="r" b="b"/>
                <a:pathLst>
                  <a:path w="6135700" h="19271984">
                    <a:moveTo>
                      <a:pt x="0" y="0"/>
                    </a:moveTo>
                    <a:lnTo>
                      <a:pt x="6135700" y="0"/>
                    </a:lnTo>
                    <a:lnTo>
                      <a:pt x="6135700" y="19271984"/>
                    </a:lnTo>
                    <a:lnTo>
                      <a:pt x="0" y="19271984"/>
                    </a:lnTo>
                    <a:close/>
                  </a:path>
                </a:pathLst>
              </a:custGeom>
              <a:solidFill>
                <a:srgbClr val="00A3E0"/>
              </a:solidFill>
            </p:spPr>
          </p:sp>
          <p:sp>
            <p:nvSpPr>
              <p:cNvPr id="43" name="Freeform 43"/>
              <p:cNvSpPr/>
              <p:nvPr/>
            </p:nvSpPr>
            <p:spPr>
              <a:xfrm>
                <a:off x="27951519" y="4811392"/>
                <a:ext cx="6135697" cy="25293145"/>
              </a:xfrm>
              <a:custGeom>
                <a:avLst/>
                <a:gdLst/>
                <a:ahLst/>
                <a:cxnLst/>
                <a:rect l="l" t="t" r="r" b="b"/>
                <a:pathLst>
                  <a:path w="6135697" h="25293145">
                    <a:moveTo>
                      <a:pt x="0" y="0"/>
                    </a:moveTo>
                    <a:lnTo>
                      <a:pt x="6135696" y="0"/>
                    </a:lnTo>
                    <a:lnTo>
                      <a:pt x="6135696" y="25293146"/>
                    </a:lnTo>
                    <a:lnTo>
                      <a:pt x="0" y="25293146"/>
                    </a:lnTo>
                    <a:close/>
                  </a:path>
                </a:pathLst>
              </a:custGeom>
              <a:solidFill>
                <a:srgbClr val="00A3E0"/>
              </a:solidFill>
            </p:spPr>
          </p:sp>
          <p:sp>
            <p:nvSpPr>
              <p:cNvPr id="44" name="Freeform 44"/>
              <p:cNvSpPr/>
              <p:nvPr/>
            </p:nvSpPr>
            <p:spPr>
              <a:xfrm>
                <a:off x="0" y="30104538"/>
                <a:ext cx="6135699" cy="0"/>
              </a:xfrm>
              <a:custGeom>
                <a:avLst/>
                <a:gdLst/>
                <a:ahLst/>
                <a:cxnLst/>
                <a:rect l="l" t="t" r="r" b="b"/>
                <a:pathLst>
                  <a:path w="6135699">
                    <a:moveTo>
                      <a:pt x="0" y="0"/>
                    </a:moveTo>
                    <a:lnTo>
                      <a:pt x="6135699" y="0"/>
                    </a:lnTo>
                    <a:lnTo>
                      <a:pt x="6135699" y="0"/>
                    </a:lnTo>
                    <a:lnTo>
                      <a:pt x="0" y="0"/>
                    </a:lnTo>
                    <a:close/>
                  </a:path>
                </a:pathLst>
              </a:custGeom>
              <a:solidFill>
                <a:srgbClr val="004AAD"/>
              </a:solidFill>
            </p:spPr>
          </p:sp>
          <p:sp>
            <p:nvSpPr>
              <p:cNvPr id="45" name="Freeform 45"/>
              <p:cNvSpPr/>
              <p:nvPr/>
            </p:nvSpPr>
            <p:spPr>
              <a:xfrm>
                <a:off x="6987880" y="25285272"/>
                <a:ext cx="6135699" cy="4819266"/>
              </a:xfrm>
              <a:custGeom>
                <a:avLst/>
                <a:gdLst/>
                <a:ahLst/>
                <a:cxnLst/>
                <a:rect l="l" t="t" r="r" b="b"/>
                <a:pathLst>
                  <a:path w="6135699" h="4819266">
                    <a:moveTo>
                      <a:pt x="0" y="0"/>
                    </a:moveTo>
                    <a:lnTo>
                      <a:pt x="6135699" y="0"/>
                    </a:lnTo>
                    <a:lnTo>
                      <a:pt x="6135699" y="4819266"/>
                    </a:lnTo>
                    <a:lnTo>
                      <a:pt x="0" y="4819266"/>
                    </a:lnTo>
                    <a:close/>
                  </a:path>
                </a:pathLst>
              </a:custGeom>
              <a:solidFill>
                <a:srgbClr val="004AAD"/>
              </a:solidFill>
            </p:spPr>
          </p:sp>
          <p:sp>
            <p:nvSpPr>
              <p:cNvPr id="46" name="Freeform 46"/>
              <p:cNvSpPr/>
              <p:nvPr/>
            </p:nvSpPr>
            <p:spPr>
              <a:xfrm>
                <a:off x="13975759" y="21070002"/>
                <a:ext cx="6135698" cy="9034535"/>
              </a:xfrm>
              <a:custGeom>
                <a:avLst/>
                <a:gdLst/>
                <a:ahLst/>
                <a:cxnLst/>
                <a:rect l="l" t="t" r="r" b="b"/>
                <a:pathLst>
                  <a:path w="6135698" h="9034535">
                    <a:moveTo>
                      <a:pt x="0" y="0"/>
                    </a:moveTo>
                    <a:lnTo>
                      <a:pt x="6135699" y="0"/>
                    </a:lnTo>
                    <a:lnTo>
                      <a:pt x="6135699" y="9034536"/>
                    </a:lnTo>
                    <a:lnTo>
                      <a:pt x="0" y="9034536"/>
                    </a:lnTo>
                    <a:close/>
                  </a:path>
                </a:pathLst>
              </a:custGeom>
              <a:solidFill>
                <a:srgbClr val="004AAD"/>
              </a:solidFill>
            </p:spPr>
          </p:sp>
          <p:sp>
            <p:nvSpPr>
              <p:cNvPr id="47" name="Freeform 47"/>
              <p:cNvSpPr/>
              <p:nvPr/>
            </p:nvSpPr>
            <p:spPr>
              <a:xfrm>
                <a:off x="20963638" y="19264047"/>
                <a:ext cx="6135700" cy="10840490"/>
              </a:xfrm>
              <a:custGeom>
                <a:avLst/>
                <a:gdLst/>
                <a:ahLst/>
                <a:cxnLst/>
                <a:rect l="l" t="t" r="r" b="b"/>
                <a:pathLst>
                  <a:path w="6135700" h="10840490">
                    <a:moveTo>
                      <a:pt x="0" y="0"/>
                    </a:moveTo>
                    <a:lnTo>
                      <a:pt x="6135700" y="0"/>
                    </a:lnTo>
                    <a:lnTo>
                      <a:pt x="6135700" y="10840491"/>
                    </a:lnTo>
                    <a:lnTo>
                      <a:pt x="0" y="10840491"/>
                    </a:lnTo>
                    <a:close/>
                  </a:path>
                </a:pathLst>
              </a:custGeom>
              <a:solidFill>
                <a:srgbClr val="004AAD"/>
              </a:solidFill>
            </p:spPr>
          </p:sp>
          <p:sp>
            <p:nvSpPr>
              <p:cNvPr id="48" name="Freeform 48"/>
              <p:cNvSpPr/>
              <p:nvPr/>
            </p:nvSpPr>
            <p:spPr>
              <a:xfrm>
                <a:off x="27951519" y="16855748"/>
                <a:ext cx="6135697" cy="13248790"/>
              </a:xfrm>
              <a:custGeom>
                <a:avLst/>
                <a:gdLst/>
                <a:ahLst/>
                <a:cxnLst/>
                <a:rect l="l" t="t" r="r" b="b"/>
                <a:pathLst>
                  <a:path w="6135697" h="13248790">
                    <a:moveTo>
                      <a:pt x="0" y="0"/>
                    </a:moveTo>
                    <a:lnTo>
                      <a:pt x="6135696" y="0"/>
                    </a:lnTo>
                    <a:lnTo>
                      <a:pt x="6135696" y="13248790"/>
                    </a:lnTo>
                    <a:lnTo>
                      <a:pt x="0" y="13248790"/>
                    </a:lnTo>
                    <a:close/>
                  </a:path>
                </a:pathLst>
              </a:custGeom>
              <a:solidFill>
                <a:srgbClr val="004AAD"/>
              </a:solidFill>
            </p:spPr>
          </p:sp>
        </p:grpSp>
      </p:grpSp>
      <p:grpSp>
        <p:nvGrpSpPr>
          <p:cNvPr id="49" name="Group 49"/>
          <p:cNvGrpSpPr/>
          <p:nvPr/>
        </p:nvGrpSpPr>
        <p:grpSpPr>
          <a:xfrm>
            <a:off x="15738252" y="17938127"/>
            <a:ext cx="4161479" cy="4161479"/>
            <a:chOff x="0" y="0"/>
            <a:chExt cx="5548639" cy="5548639"/>
          </a:xfrm>
        </p:grpSpPr>
        <p:sp>
          <p:nvSpPr>
            <p:cNvPr id="50" name="TextBox 50"/>
            <p:cNvSpPr txBox="1"/>
            <p:nvPr/>
          </p:nvSpPr>
          <p:spPr>
            <a:xfrm>
              <a:off x="2318940" y="2460293"/>
              <a:ext cx="910758" cy="570902"/>
            </a:xfrm>
            <a:prstGeom prst="rect">
              <a:avLst/>
            </a:prstGeom>
          </p:spPr>
          <p:txBody>
            <a:bodyPr lIns="0" tIns="0" rIns="0" bIns="0" rtlCol="0" anchor="t">
              <a:spAutoFit/>
            </a:bodyPr>
            <a:lstStyle/>
            <a:p>
              <a:pPr marL="0" lvl="0" indent="0" algn="ctr">
                <a:lnSpc>
                  <a:spcPts val="3540"/>
                </a:lnSpc>
                <a:spcBef>
                  <a:spcPct val="0"/>
                </a:spcBef>
              </a:pPr>
              <a:r>
                <a:rPr lang="en-US" sz="2528" u="none">
                  <a:solidFill>
                    <a:srgbClr val="000000"/>
                  </a:solidFill>
                  <a:latin typeface="Public Sans"/>
                </a:rPr>
                <a:t>67%</a:t>
              </a:r>
            </a:p>
          </p:txBody>
        </p:sp>
        <p:grpSp>
          <p:nvGrpSpPr>
            <p:cNvPr id="51" name="Group 51"/>
            <p:cNvGrpSpPr>
              <a:grpSpLocks noChangeAspect="1"/>
            </p:cNvGrpSpPr>
            <p:nvPr/>
          </p:nvGrpSpPr>
          <p:grpSpPr>
            <a:xfrm>
              <a:off x="0" y="0"/>
              <a:ext cx="5548639" cy="5548639"/>
              <a:chOff x="0" y="0"/>
              <a:chExt cx="2540000" cy="2540000"/>
            </a:xfrm>
          </p:grpSpPr>
          <p:sp>
            <p:nvSpPr>
              <p:cNvPr id="52" name="Freeform 52"/>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56035"/>
                    </a:lnTo>
                    <a:cubicBezTo>
                      <a:pt x="968661" y="254407"/>
                      <a:pt x="631553" y="447698"/>
                      <a:pt x="449049" y="762719"/>
                    </a:cubicBezTo>
                    <a:cubicBezTo>
                      <a:pt x="266545" y="1077739"/>
                      <a:pt x="266545" y="1466331"/>
                      <a:pt x="449049" y="1781351"/>
                    </a:cubicBezTo>
                    <a:cubicBezTo>
                      <a:pt x="631553" y="2096372"/>
                      <a:pt x="968661" y="2289663"/>
                      <a:pt x="1332725" y="2288035"/>
                    </a:cubicBezTo>
                    <a:cubicBezTo>
                      <a:pt x="1696789" y="2289663"/>
                      <a:pt x="2033897" y="2096372"/>
                      <a:pt x="2216401" y="1781351"/>
                    </a:cubicBezTo>
                    <a:cubicBezTo>
                      <a:pt x="2398905" y="1466331"/>
                      <a:pt x="2398905" y="1077739"/>
                      <a:pt x="2216401" y="762719"/>
                    </a:cubicBezTo>
                    <a:cubicBezTo>
                      <a:pt x="2033897" y="447698"/>
                      <a:pt x="1696789" y="254407"/>
                      <a:pt x="1332725" y="256035"/>
                    </a:cubicBezTo>
                    <a:close/>
                  </a:path>
                </a:pathLst>
              </a:custGeom>
              <a:solidFill>
                <a:srgbClr val="00A3E0"/>
              </a:solidFill>
            </p:spPr>
          </p:sp>
          <p:sp>
            <p:nvSpPr>
              <p:cNvPr id="53" name="Freeform 53"/>
              <p:cNvSpPr/>
              <p:nvPr/>
            </p:nvSpPr>
            <p:spPr>
              <a:xfrm>
                <a:off x="157091" y="0"/>
                <a:ext cx="2468466" cy="2673147"/>
              </a:xfrm>
              <a:custGeom>
                <a:avLst/>
                <a:gdLst/>
                <a:ahLst/>
                <a:cxnLst/>
                <a:rect l="l" t="t" r="r" b="b"/>
                <a:pathLst>
                  <a:path w="2468466" h="2673147">
                    <a:moveTo>
                      <a:pt x="1112909" y="0"/>
                    </a:moveTo>
                    <a:cubicBezTo>
                      <a:pt x="1732581" y="0"/>
                      <a:pt x="2261782" y="447210"/>
                      <a:pt x="2365124" y="1058204"/>
                    </a:cubicBezTo>
                    <a:cubicBezTo>
                      <a:pt x="2468466" y="1669198"/>
                      <a:pt x="2115773" y="2265568"/>
                      <a:pt x="1530570" y="2469358"/>
                    </a:cubicBezTo>
                    <a:cubicBezTo>
                      <a:pt x="945366" y="2673147"/>
                      <a:pt x="298529" y="2424850"/>
                      <a:pt x="0" y="1881827"/>
                    </a:cubicBezTo>
                    <a:lnTo>
                      <a:pt x="222581" y="1759462"/>
                    </a:lnTo>
                    <a:cubicBezTo>
                      <a:pt x="461405" y="2193880"/>
                      <a:pt x="978875" y="2392518"/>
                      <a:pt x="1447038" y="2229486"/>
                    </a:cubicBezTo>
                    <a:cubicBezTo>
                      <a:pt x="1915200" y="2066455"/>
                      <a:pt x="2197354" y="1589358"/>
                      <a:pt x="2114681" y="1100563"/>
                    </a:cubicBezTo>
                    <a:cubicBezTo>
                      <a:pt x="2032007" y="611768"/>
                      <a:pt x="1608647" y="254000"/>
                      <a:pt x="1112909" y="254000"/>
                    </a:cubicBezTo>
                    <a:close/>
                  </a:path>
                </a:pathLst>
              </a:custGeom>
              <a:solidFill>
                <a:srgbClr val="004AAD"/>
              </a:solidFill>
            </p:spPr>
          </p:sp>
        </p:grpSp>
      </p:grpSp>
      <p:grpSp>
        <p:nvGrpSpPr>
          <p:cNvPr id="54" name="Group 54"/>
          <p:cNvGrpSpPr/>
          <p:nvPr/>
        </p:nvGrpSpPr>
        <p:grpSpPr>
          <a:xfrm>
            <a:off x="1867940" y="24792576"/>
            <a:ext cx="12174863" cy="6094143"/>
            <a:chOff x="0" y="0"/>
            <a:chExt cx="1145339" cy="573301"/>
          </a:xfrm>
        </p:grpSpPr>
        <p:sp>
          <p:nvSpPr>
            <p:cNvPr id="55" name="Freeform 55"/>
            <p:cNvSpPr/>
            <p:nvPr/>
          </p:nvSpPr>
          <p:spPr>
            <a:xfrm>
              <a:off x="0" y="0"/>
              <a:ext cx="1145339" cy="573301"/>
            </a:xfrm>
            <a:custGeom>
              <a:avLst/>
              <a:gdLst/>
              <a:ahLst/>
              <a:cxnLst/>
              <a:rect l="l" t="t" r="r" b="b"/>
              <a:pathLst>
                <a:path w="1145339" h="573301">
                  <a:moveTo>
                    <a:pt x="0" y="0"/>
                  </a:moveTo>
                  <a:lnTo>
                    <a:pt x="1145339" y="0"/>
                  </a:lnTo>
                  <a:lnTo>
                    <a:pt x="1145339" y="573301"/>
                  </a:lnTo>
                  <a:lnTo>
                    <a:pt x="0" y="573301"/>
                  </a:lnTo>
                  <a:close/>
                </a:path>
              </a:pathLst>
            </a:custGeom>
            <a:solidFill>
              <a:srgbClr val="F4F4F4"/>
            </a:solidFill>
          </p:spPr>
        </p:sp>
        <p:sp>
          <p:nvSpPr>
            <p:cNvPr id="56" name="TextBox 56"/>
            <p:cNvSpPr txBox="1"/>
            <p:nvPr/>
          </p:nvSpPr>
          <p:spPr>
            <a:xfrm>
              <a:off x="0" y="-104775"/>
              <a:ext cx="812800" cy="917575"/>
            </a:xfrm>
            <a:prstGeom prst="rect">
              <a:avLst/>
            </a:prstGeom>
          </p:spPr>
          <p:txBody>
            <a:bodyPr lIns="50800" tIns="50800" rIns="50800" bIns="50800" rtlCol="0" anchor="ctr"/>
            <a:lstStyle/>
            <a:p>
              <a:pPr algn="ctr">
                <a:lnSpc>
                  <a:spcPts val="7559"/>
                </a:lnSpc>
              </a:pPr>
              <a:endParaRPr/>
            </a:p>
          </p:txBody>
        </p:sp>
      </p:grpSp>
      <p:grpSp>
        <p:nvGrpSpPr>
          <p:cNvPr id="57" name="Group 57"/>
          <p:cNvGrpSpPr/>
          <p:nvPr/>
        </p:nvGrpSpPr>
        <p:grpSpPr>
          <a:xfrm>
            <a:off x="3015492" y="20873434"/>
            <a:ext cx="2185165" cy="2185165"/>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3E0"/>
            </a:solidFill>
          </p:spPr>
        </p:sp>
        <p:sp>
          <p:nvSpPr>
            <p:cNvPr id="59" name="TextBox 59"/>
            <p:cNvSpPr txBox="1"/>
            <p:nvPr/>
          </p:nvSpPr>
          <p:spPr>
            <a:xfrm>
              <a:off x="76200" y="-28575"/>
              <a:ext cx="660400" cy="765175"/>
            </a:xfrm>
            <a:prstGeom prst="rect">
              <a:avLst/>
            </a:prstGeom>
          </p:spPr>
          <p:txBody>
            <a:bodyPr lIns="50800" tIns="50800" rIns="50800" bIns="50800" rtlCol="0" anchor="ctr"/>
            <a:lstStyle/>
            <a:p>
              <a:pPr algn="ctr">
                <a:lnSpc>
                  <a:spcPts val="7559"/>
                </a:lnSpc>
              </a:pPr>
              <a:endParaRPr/>
            </a:p>
          </p:txBody>
        </p:sp>
      </p:grpSp>
      <p:grpSp>
        <p:nvGrpSpPr>
          <p:cNvPr id="60" name="Group 60"/>
          <p:cNvGrpSpPr/>
          <p:nvPr/>
        </p:nvGrpSpPr>
        <p:grpSpPr>
          <a:xfrm>
            <a:off x="8739687" y="20873434"/>
            <a:ext cx="2185165" cy="2185165"/>
            <a:chOff x="0" y="0"/>
            <a:chExt cx="812800" cy="812800"/>
          </a:xfrm>
        </p:grpSpPr>
        <p:sp>
          <p:nvSpPr>
            <p:cNvPr id="61" name="Freeform 6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3E0"/>
            </a:solidFill>
          </p:spPr>
        </p:sp>
        <p:sp>
          <p:nvSpPr>
            <p:cNvPr id="62" name="TextBox 62"/>
            <p:cNvSpPr txBox="1"/>
            <p:nvPr/>
          </p:nvSpPr>
          <p:spPr>
            <a:xfrm>
              <a:off x="76200" y="-28575"/>
              <a:ext cx="660400" cy="765175"/>
            </a:xfrm>
            <a:prstGeom prst="rect">
              <a:avLst/>
            </a:prstGeom>
          </p:spPr>
          <p:txBody>
            <a:bodyPr lIns="50800" tIns="50800" rIns="50800" bIns="50800" rtlCol="0" anchor="ctr"/>
            <a:lstStyle/>
            <a:p>
              <a:pPr algn="ctr">
                <a:lnSpc>
                  <a:spcPts val="7559"/>
                </a:lnSpc>
              </a:pPr>
              <a:endParaRPr/>
            </a:p>
          </p:txBody>
        </p:sp>
      </p:gr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87362" y="21171248"/>
            <a:ext cx="1187848" cy="1555284"/>
          </a:xfrm>
          <a:prstGeom prst="rect">
            <a:avLst/>
          </a:prstGeom>
        </p:spPr>
      </p:pic>
      <p:grpSp>
        <p:nvGrpSpPr>
          <p:cNvPr id="64" name="Group 64"/>
          <p:cNvGrpSpPr/>
          <p:nvPr/>
        </p:nvGrpSpPr>
        <p:grpSpPr>
          <a:xfrm>
            <a:off x="5878247" y="20873434"/>
            <a:ext cx="2185165" cy="2185165"/>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3E0"/>
            </a:solidFill>
          </p:spPr>
        </p:sp>
        <p:sp>
          <p:nvSpPr>
            <p:cNvPr id="66" name="TextBox 66"/>
            <p:cNvSpPr txBox="1"/>
            <p:nvPr/>
          </p:nvSpPr>
          <p:spPr>
            <a:xfrm>
              <a:off x="76200" y="-28575"/>
              <a:ext cx="660400" cy="765175"/>
            </a:xfrm>
            <a:prstGeom prst="rect">
              <a:avLst/>
            </a:prstGeom>
          </p:spPr>
          <p:txBody>
            <a:bodyPr lIns="50800" tIns="50800" rIns="50800" bIns="50800" rtlCol="0" anchor="ctr"/>
            <a:lstStyle/>
            <a:p>
              <a:pPr algn="ctr">
                <a:lnSpc>
                  <a:spcPts val="7559"/>
                </a:lnSpc>
              </a:pPr>
              <a:endParaRPr/>
            </a:p>
          </p:txBody>
        </p:sp>
      </p:grpSp>
      <p:pic>
        <p:nvPicPr>
          <p:cNvPr id="67" name="Picture 6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25395" y="21364478"/>
            <a:ext cx="1290868" cy="1168822"/>
          </a:xfrm>
          <a:prstGeom prst="rect">
            <a:avLst/>
          </a:prstGeom>
        </p:spPr>
      </p:pic>
      <p:pic>
        <p:nvPicPr>
          <p:cNvPr id="68" name="Picture 6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343988" y="21171248"/>
            <a:ext cx="1289471" cy="1555284"/>
          </a:xfrm>
          <a:prstGeom prst="rect">
            <a:avLst/>
          </a:prstGeom>
        </p:spPr>
      </p:pic>
      <p:sp>
        <p:nvSpPr>
          <p:cNvPr id="69" name="TextBox 69"/>
          <p:cNvSpPr txBox="1"/>
          <p:nvPr/>
        </p:nvSpPr>
        <p:spPr>
          <a:xfrm>
            <a:off x="2303997" y="4513433"/>
            <a:ext cx="19002302" cy="932137"/>
          </a:xfrm>
          <a:prstGeom prst="rect">
            <a:avLst/>
          </a:prstGeom>
        </p:spPr>
        <p:txBody>
          <a:bodyPr lIns="0" tIns="0" rIns="0" bIns="0" rtlCol="0" anchor="t">
            <a:spAutoFit/>
          </a:bodyPr>
          <a:lstStyle/>
          <a:p>
            <a:pPr>
              <a:lnSpc>
                <a:spcPts val="7422"/>
              </a:lnSpc>
            </a:pPr>
            <a:r>
              <a:rPr lang="en-US" sz="5301" dirty="0">
                <a:solidFill>
                  <a:srgbClr val="00A3E0"/>
                </a:solidFill>
                <a:latin typeface="Arial 1 Bold"/>
              </a:rPr>
              <a:t>First Name, Surname, Education Degree Program</a:t>
            </a:r>
          </a:p>
        </p:txBody>
      </p:sp>
      <p:sp>
        <p:nvSpPr>
          <p:cNvPr id="72" name="TextBox 72"/>
          <p:cNvSpPr txBox="1"/>
          <p:nvPr/>
        </p:nvSpPr>
        <p:spPr>
          <a:xfrm>
            <a:off x="19370555" y="-1093143"/>
            <a:ext cx="3694508" cy="8919337"/>
          </a:xfrm>
          <a:prstGeom prst="rect">
            <a:avLst/>
          </a:prstGeom>
        </p:spPr>
        <p:txBody>
          <a:bodyPr lIns="50800" tIns="50800" rIns="50800" bIns="50800" rtlCol="0" anchor="ctr"/>
          <a:lstStyle/>
          <a:p>
            <a:pPr algn="ctr">
              <a:lnSpc>
                <a:spcPts val="7559"/>
              </a:lnSpc>
            </a:pPr>
            <a:endParaRPr/>
          </a:p>
        </p:txBody>
      </p:sp>
      <p:pic>
        <p:nvPicPr>
          <p:cNvPr id="73" name="Picture 73"/>
          <p:cNvPicPr>
            <a:picLocks noChangeAspect="1"/>
          </p:cNvPicPr>
          <p:nvPr/>
        </p:nvPicPr>
        <p:blipFill>
          <a:blip r:embed="rId8"/>
          <a:srcRect t="9021"/>
          <a:stretch>
            <a:fillRect/>
          </a:stretch>
        </p:blipFill>
        <p:spPr>
          <a:xfrm>
            <a:off x="19899731" y="1679063"/>
            <a:ext cx="2813137" cy="3615894"/>
          </a:xfrm>
          <a:prstGeom prst="rect">
            <a:avLst/>
          </a:prstGeom>
        </p:spPr>
      </p:pic>
      <p:grpSp>
        <p:nvGrpSpPr>
          <p:cNvPr id="74" name="Group 74"/>
          <p:cNvGrpSpPr/>
          <p:nvPr/>
        </p:nvGrpSpPr>
        <p:grpSpPr>
          <a:xfrm>
            <a:off x="14757198" y="24792576"/>
            <a:ext cx="7955671" cy="6094143"/>
            <a:chOff x="0" y="0"/>
            <a:chExt cx="748422" cy="573301"/>
          </a:xfrm>
        </p:grpSpPr>
        <p:sp>
          <p:nvSpPr>
            <p:cNvPr id="75" name="Freeform 75"/>
            <p:cNvSpPr/>
            <p:nvPr/>
          </p:nvSpPr>
          <p:spPr>
            <a:xfrm>
              <a:off x="0" y="0"/>
              <a:ext cx="748422" cy="573301"/>
            </a:xfrm>
            <a:custGeom>
              <a:avLst/>
              <a:gdLst/>
              <a:ahLst/>
              <a:cxnLst/>
              <a:rect l="l" t="t" r="r" b="b"/>
              <a:pathLst>
                <a:path w="748422" h="573301">
                  <a:moveTo>
                    <a:pt x="0" y="0"/>
                  </a:moveTo>
                  <a:lnTo>
                    <a:pt x="748422" y="0"/>
                  </a:lnTo>
                  <a:lnTo>
                    <a:pt x="748422" y="573301"/>
                  </a:lnTo>
                  <a:lnTo>
                    <a:pt x="0" y="573301"/>
                  </a:lnTo>
                  <a:close/>
                </a:path>
              </a:pathLst>
            </a:custGeom>
            <a:solidFill>
              <a:srgbClr val="F4F4F4"/>
            </a:solidFill>
          </p:spPr>
        </p:sp>
        <p:sp>
          <p:nvSpPr>
            <p:cNvPr id="76" name="TextBox 76"/>
            <p:cNvSpPr txBox="1"/>
            <p:nvPr/>
          </p:nvSpPr>
          <p:spPr>
            <a:xfrm>
              <a:off x="0" y="-104775"/>
              <a:ext cx="812800" cy="917575"/>
            </a:xfrm>
            <a:prstGeom prst="rect">
              <a:avLst/>
            </a:prstGeom>
          </p:spPr>
          <p:txBody>
            <a:bodyPr lIns="50800" tIns="50800" rIns="50800" bIns="50800" rtlCol="0" anchor="ctr"/>
            <a:lstStyle/>
            <a:p>
              <a:pPr algn="ctr">
                <a:lnSpc>
                  <a:spcPts val="7559"/>
                </a:lnSpc>
              </a:pPr>
              <a:endParaRPr/>
            </a:p>
          </p:txBody>
        </p:sp>
      </p:grpSp>
      <p:pic>
        <p:nvPicPr>
          <p:cNvPr id="77" name="Picture 7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3413210" y="25705374"/>
            <a:ext cx="3444572" cy="4608123"/>
          </a:xfrm>
          <a:prstGeom prst="rect">
            <a:avLst/>
          </a:prstGeom>
        </p:spPr>
      </p:pic>
      <p:grpSp>
        <p:nvGrpSpPr>
          <p:cNvPr id="78" name="Group 78"/>
          <p:cNvGrpSpPr/>
          <p:nvPr/>
        </p:nvGrpSpPr>
        <p:grpSpPr>
          <a:xfrm>
            <a:off x="23624921" y="27241057"/>
            <a:ext cx="3021149" cy="2419764"/>
            <a:chOff x="0" y="0"/>
            <a:chExt cx="284212" cy="227637"/>
          </a:xfrm>
        </p:grpSpPr>
        <p:sp>
          <p:nvSpPr>
            <p:cNvPr id="79" name="Freeform 79"/>
            <p:cNvSpPr/>
            <p:nvPr/>
          </p:nvSpPr>
          <p:spPr>
            <a:xfrm>
              <a:off x="0" y="0"/>
              <a:ext cx="284212" cy="227637"/>
            </a:xfrm>
            <a:custGeom>
              <a:avLst/>
              <a:gdLst/>
              <a:ahLst/>
              <a:cxnLst/>
              <a:rect l="l" t="t" r="r" b="b"/>
              <a:pathLst>
                <a:path w="284212" h="227637">
                  <a:moveTo>
                    <a:pt x="0" y="0"/>
                  </a:moveTo>
                  <a:lnTo>
                    <a:pt x="284212" y="0"/>
                  </a:lnTo>
                  <a:lnTo>
                    <a:pt x="284212" y="227637"/>
                  </a:lnTo>
                  <a:lnTo>
                    <a:pt x="0" y="227637"/>
                  </a:lnTo>
                  <a:close/>
                </a:path>
              </a:pathLst>
            </a:custGeom>
            <a:solidFill>
              <a:srgbClr val="A6A6A6"/>
            </a:solidFill>
          </p:spPr>
        </p:sp>
        <p:sp>
          <p:nvSpPr>
            <p:cNvPr id="80" name="TextBox 80"/>
            <p:cNvSpPr txBox="1"/>
            <p:nvPr/>
          </p:nvSpPr>
          <p:spPr>
            <a:xfrm>
              <a:off x="0" y="1831"/>
              <a:ext cx="284212" cy="225806"/>
            </a:xfrm>
            <a:prstGeom prst="rect">
              <a:avLst/>
            </a:prstGeom>
          </p:spPr>
          <p:txBody>
            <a:bodyPr lIns="50800" tIns="50800" rIns="50800" bIns="50800" rtlCol="0" anchor="ctr"/>
            <a:lstStyle/>
            <a:p>
              <a:pPr algn="ctr">
                <a:lnSpc>
                  <a:spcPts val="13019"/>
                </a:lnSpc>
              </a:pPr>
              <a:r>
                <a:rPr lang="en-US" sz="9299" dirty="0">
                  <a:solidFill>
                    <a:srgbClr val="FFFFFF"/>
                  </a:solidFill>
                  <a:latin typeface="Open Sans Light"/>
                </a:rPr>
                <a:t>QR</a:t>
              </a:r>
            </a:p>
          </p:txBody>
        </p:sp>
      </p:grpSp>
      <p:sp>
        <p:nvSpPr>
          <p:cNvPr id="81" name="TextBox 81"/>
          <p:cNvSpPr txBox="1"/>
          <p:nvPr/>
        </p:nvSpPr>
        <p:spPr>
          <a:xfrm>
            <a:off x="2031112" y="2133986"/>
            <a:ext cx="3915221" cy="1946891"/>
          </a:xfrm>
          <a:prstGeom prst="rect">
            <a:avLst/>
          </a:prstGeom>
        </p:spPr>
        <p:txBody>
          <a:bodyPr lIns="0" tIns="0" rIns="0" bIns="0" rtlCol="0" anchor="t">
            <a:spAutoFit/>
          </a:bodyPr>
          <a:lstStyle/>
          <a:p>
            <a:pPr>
              <a:lnSpc>
                <a:spcPts val="15541"/>
              </a:lnSpc>
            </a:pPr>
            <a:r>
              <a:rPr lang="en-US" sz="11100" dirty="0">
                <a:solidFill>
                  <a:srgbClr val="00A3E0"/>
                </a:solidFill>
                <a:latin typeface="Arial 2 Bold"/>
              </a:rPr>
              <a:t>TITLE</a:t>
            </a:r>
          </a:p>
        </p:txBody>
      </p:sp>
      <p:sp>
        <p:nvSpPr>
          <p:cNvPr id="82" name="TextBox 82"/>
          <p:cNvSpPr txBox="1"/>
          <p:nvPr/>
        </p:nvSpPr>
        <p:spPr>
          <a:xfrm>
            <a:off x="2585823" y="7907111"/>
            <a:ext cx="10739095" cy="4937746"/>
          </a:xfrm>
          <a:prstGeom prst="rect">
            <a:avLst/>
          </a:prstGeom>
        </p:spPr>
        <p:txBody>
          <a:bodyPr lIns="0" tIns="0" rIns="0" bIns="0" rtlCol="0" anchor="t">
            <a:spAutoFit/>
          </a:bodyPr>
          <a:lstStyle/>
          <a:p>
            <a:pPr>
              <a:lnSpc>
                <a:spcPts val="5320"/>
              </a:lnSpc>
            </a:pPr>
            <a:r>
              <a:rPr lang="en-US" sz="3800">
                <a:solidFill>
                  <a:srgbClr val="00A3E0"/>
                </a:solidFill>
                <a:latin typeface="Arial 2 Bold"/>
              </a:rPr>
              <a:t>BACKGROUND</a:t>
            </a:r>
          </a:p>
          <a:p>
            <a:pPr>
              <a:lnSpc>
                <a:spcPts val="5320"/>
              </a:lnSpc>
            </a:pPr>
            <a:endParaRPr lang="en-US" sz="3800">
              <a:solidFill>
                <a:srgbClr val="00A3E0"/>
              </a:solidFill>
              <a:latin typeface="Arial 2 Bold"/>
            </a:endParaRPr>
          </a:p>
          <a:p>
            <a:pPr algn="just">
              <a:lnSpc>
                <a:spcPts val="4760"/>
              </a:lnSpc>
            </a:pPr>
            <a:r>
              <a:rPr lang="en-US" sz="3400">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tellus, a condimentum ipsum lacinia eu.</a:t>
            </a:r>
          </a:p>
        </p:txBody>
      </p:sp>
      <p:sp>
        <p:nvSpPr>
          <p:cNvPr id="83" name="TextBox 83"/>
          <p:cNvSpPr txBox="1"/>
          <p:nvPr/>
        </p:nvSpPr>
        <p:spPr>
          <a:xfrm>
            <a:off x="2585823" y="15495150"/>
            <a:ext cx="10739095" cy="4337671"/>
          </a:xfrm>
          <a:prstGeom prst="rect">
            <a:avLst/>
          </a:prstGeom>
        </p:spPr>
        <p:txBody>
          <a:bodyPr lIns="0" tIns="0" rIns="0" bIns="0" rtlCol="0" anchor="t">
            <a:spAutoFit/>
          </a:bodyPr>
          <a:lstStyle/>
          <a:p>
            <a:pPr>
              <a:lnSpc>
                <a:spcPts val="5320"/>
              </a:lnSpc>
            </a:pPr>
            <a:r>
              <a:rPr lang="en-US" sz="3800">
                <a:solidFill>
                  <a:srgbClr val="00A3E0"/>
                </a:solidFill>
                <a:latin typeface="Arial 2 Bold"/>
              </a:rPr>
              <a:t>RESEARCH AND DEVELOPMENT METHODS</a:t>
            </a:r>
          </a:p>
          <a:p>
            <a:pPr>
              <a:lnSpc>
                <a:spcPts val="5320"/>
              </a:lnSpc>
            </a:pPr>
            <a:endParaRPr lang="en-US" sz="3800">
              <a:solidFill>
                <a:srgbClr val="00A3E0"/>
              </a:solidFill>
              <a:latin typeface="Arial 2 Bold"/>
            </a:endParaRPr>
          </a:p>
          <a:p>
            <a:pPr algn="just">
              <a:lnSpc>
                <a:spcPts val="4760"/>
              </a:lnSpc>
            </a:pPr>
            <a:r>
              <a:rPr lang="en-US" sz="3400">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a:t>
            </a:r>
          </a:p>
        </p:txBody>
      </p:sp>
      <p:sp>
        <p:nvSpPr>
          <p:cNvPr id="84" name="TextBox 84"/>
          <p:cNvSpPr txBox="1"/>
          <p:nvPr/>
        </p:nvSpPr>
        <p:spPr>
          <a:xfrm>
            <a:off x="15500695" y="7907111"/>
            <a:ext cx="10739095" cy="8538196"/>
          </a:xfrm>
          <a:prstGeom prst="rect">
            <a:avLst/>
          </a:prstGeom>
        </p:spPr>
        <p:txBody>
          <a:bodyPr lIns="0" tIns="0" rIns="0" bIns="0" rtlCol="0" anchor="t">
            <a:spAutoFit/>
          </a:bodyPr>
          <a:lstStyle/>
          <a:p>
            <a:pPr>
              <a:lnSpc>
                <a:spcPts val="5320"/>
              </a:lnSpc>
            </a:pPr>
            <a:r>
              <a:rPr lang="en-US" sz="3800">
                <a:solidFill>
                  <a:srgbClr val="00A3E0"/>
                </a:solidFill>
                <a:latin typeface="Arial 2 Bold"/>
              </a:rPr>
              <a:t>RESAULTS</a:t>
            </a:r>
          </a:p>
          <a:p>
            <a:pPr>
              <a:lnSpc>
                <a:spcPts val="5320"/>
              </a:lnSpc>
            </a:pPr>
            <a:endParaRPr lang="en-US" sz="3800">
              <a:solidFill>
                <a:srgbClr val="00A3E0"/>
              </a:solidFill>
              <a:latin typeface="Arial 2 Bold"/>
            </a:endParaRPr>
          </a:p>
          <a:p>
            <a:pPr algn="just">
              <a:lnSpc>
                <a:spcPts val="4760"/>
              </a:lnSpc>
            </a:pPr>
            <a:r>
              <a:rPr lang="en-US" sz="3400">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tellus, a condimentum ipsum lacinia eu. Suspendisse hendrerit rutrum felis, ut gravida justo suscipit ut. Sed in odio nec turpis sodales viverra in eu odio..</a:t>
            </a:r>
          </a:p>
          <a:p>
            <a:pPr algn="just">
              <a:lnSpc>
                <a:spcPts val="4760"/>
              </a:lnSpc>
            </a:pPr>
            <a:endParaRPr lang="en-US" sz="3400">
              <a:solidFill>
                <a:srgbClr val="000000"/>
              </a:solidFill>
              <a:latin typeface="Arial 1"/>
            </a:endParaRPr>
          </a:p>
          <a:p>
            <a:pPr marL="734179" lvl="1" indent="-367090" algn="just">
              <a:lnSpc>
                <a:spcPts val="4760"/>
              </a:lnSpc>
              <a:buFont typeface="Arial"/>
              <a:buChar char="•"/>
            </a:pPr>
            <a:r>
              <a:rPr lang="en-US" sz="3400">
                <a:solidFill>
                  <a:srgbClr val="000000"/>
                </a:solidFill>
                <a:latin typeface="Arial 1"/>
              </a:rPr>
              <a:t>Lorem ipsum dolor sit amet, consectetur</a:t>
            </a:r>
          </a:p>
          <a:p>
            <a:pPr marL="734179" lvl="1" indent="-367090" algn="just">
              <a:lnSpc>
                <a:spcPts val="4760"/>
              </a:lnSpc>
              <a:buFont typeface="Arial"/>
              <a:buChar char="•"/>
            </a:pPr>
            <a:r>
              <a:rPr lang="en-US" sz="3400">
                <a:solidFill>
                  <a:srgbClr val="000000"/>
                </a:solidFill>
                <a:latin typeface="Arial 1"/>
              </a:rPr>
              <a:t>Lorem ipsum dolor sit amet, consectetur</a:t>
            </a:r>
          </a:p>
          <a:p>
            <a:pPr marL="734179" lvl="1" indent="-367090" algn="just">
              <a:lnSpc>
                <a:spcPts val="4760"/>
              </a:lnSpc>
              <a:buFont typeface="Arial"/>
              <a:buChar char="•"/>
            </a:pPr>
            <a:r>
              <a:rPr lang="en-US" sz="3400">
                <a:solidFill>
                  <a:srgbClr val="000000"/>
                </a:solidFill>
                <a:latin typeface="Arial 1"/>
              </a:rPr>
              <a:t>Lorem ipsum dolor sit amet, consectetur</a:t>
            </a:r>
          </a:p>
        </p:txBody>
      </p:sp>
      <p:sp>
        <p:nvSpPr>
          <p:cNvPr id="85" name="TextBox 85"/>
          <p:cNvSpPr txBox="1"/>
          <p:nvPr/>
        </p:nvSpPr>
        <p:spPr>
          <a:xfrm>
            <a:off x="2585823" y="25323149"/>
            <a:ext cx="10739095" cy="4337671"/>
          </a:xfrm>
          <a:prstGeom prst="rect">
            <a:avLst/>
          </a:prstGeom>
        </p:spPr>
        <p:txBody>
          <a:bodyPr lIns="0" tIns="0" rIns="0" bIns="0" rtlCol="0" anchor="t">
            <a:spAutoFit/>
          </a:bodyPr>
          <a:lstStyle/>
          <a:p>
            <a:pPr>
              <a:lnSpc>
                <a:spcPts val="5320"/>
              </a:lnSpc>
            </a:pPr>
            <a:r>
              <a:rPr lang="en-US" sz="3800">
                <a:solidFill>
                  <a:srgbClr val="00A3E0"/>
                </a:solidFill>
                <a:latin typeface="Arial 2 Bold"/>
              </a:rPr>
              <a:t>CONCLUSIONS</a:t>
            </a:r>
          </a:p>
          <a:p>
            <a:pPr>
              <a:lnSpc>
                <a:spcPts val="5320"/>
              </a:lnSpc>
            </a:pPr>
            <a:endParaRPr lang="en-US" sz="3800">
              <a:solidFill>
                <a:srgbClr val="00A3E0"/>
              </a:solidFill>
              <a:latin typeface="Arial 2 Bold"/>
            </a:endParaRPr>
          </a:p>
          <a:p>
            <a:pPr algn="just">
              <a:lnSpc>
                <a:spcPts val="4760"/>
              </a:lnSpc>
            </a:pPr>
            <a:r>
              <a:rPr lang="en-US" sz="3400">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tellus, a c</a:t>
            </a:r>
          </a:p>
        </p:txBody>
      </p:sp>
      <p:sp>
        <p:nvSpPr>
          <p:cNvPr id="86" name="TextBox 86"/>
          <p:cNvSpPr txBox="1"/>
          <p:nvPr/>
        </p:nvSpPr>
        <p:spPr>
          <a:xfrm>
            <a:off x="15475082" y="25323149"/>
            <a:ext cx="5831218" cy="1937371"/>
          </a:xfrm>
          <a:prstGeom prst="rect">
            <a:avLst/>
          </a:prstGeom>
        </p:spPr>
        <p:txBody>
          <a:bodyPr lIns="0" tIns="0" rIns="0" bIns="0" rtlCol="0" anchor="t">
            <a:spAutoFit/>
          </a:bodyPr>
          <a:lstStyle/>
          <a:p>
            <a:pPr>
              <a:lnSpc>
                <a:spcPts val="5320"/>
              </a:lnSpc>
            </a:pPr>
            <a:r>
              <a:rPr lang="en-US" sz="3800">
                <a:solidFill>
                  <a:srgbClr val="00A3EA"/>
                </a:solidFill>
                <a:latin typeface="Arial 2 Bold"/>
              </a:rPr>
              <a:t>REFERENCES</a:t>
            </a:r>
          </a:p>
          <a:p>
            <a:pPr>
              <a:lnSpc>
                <a:spcPts val="5320"/>
              </a:lnSpc>
            </a:pPr>
            <a:endParaRPr lang="en-US" sz="3800">
              <a:solidFill>
                <a:srgbClr val="00A3EA"/>
              </a:solidFill>
              <a:latin typeface="Arial 2 Bold"/>
            </a:endParaRPr>
          </a:p>
          <a:p>
            <a:pPr algn="just">
              <a:lnSpc>
                <a:spcPts val="4760"/>
              </a:lnSpc>
            </a:pPr>
            <a:endParaRPr lang="en-US" sz="3800">
              <a:solidFill>
                <a:srgbClr val="00A3EA"/>
              </a:solidFill>
              <a:latin typeface="Arial 2 Bold"/>
            </a:endParaRPr>
          </a:p>
        </p:txBody>
      </p:sp>
      <p:sp>
        <p:nvSpPr>
          <p:cNvPr id="87" name="TextBox 87"/>
          <p:cNvSpPr txBox="1"/>
          <p:nvPr/>
        </p:nvSpPr>
        <p:spPr>
          <a:xfrm>
            <a:off x="15500695" y="26686827"/>
            <a:ext cx="6410637" cy="4199891"/>
          </a:xfrm>
          <a:prstGeom prst="rect">
            <a:avLst/>
          </a:prstGeom>
        </p:spPr>
        <p:txBody>
          <a:bodyPr lIns="0" tIns="0" rIns="0" bIns="0" rtlCol="0" anchor="t">
            <a:spAutoFit/>
          </a:bodyPr>
          <a:lstStyle/>
          <a:p>
            <a:pPr marL="734048" lvl="1" indent="-367024">
              <a:lnSpc>
                <a:spcPts val="4759"/>
              </a:lnSpc>
              <a:buFont typeface="Arial"/>
              <a:buChar char="•"/>
            </a:pPr>
            <a:r>
              <a:rPr lang="en-US" sz="3399">
                <a:solidFill>
                  <a:srgbClr val="000000"/>
                </a:solidFill>
                <a:latin typeface="Arial 1"/>
              </a:rPr>
              <a:t>Lorem ipsum dolor sit amet, consectetur</a:t>
            </a:r>
          </a:p>
          <a:p>
            <a:pPr marL="734048" lvl="1" indent="-367024">
              <a:lnSpc>
                <a:spcPts val="4759"/>
              </a:lnSpc>
              <a:buFont typeface="Arial"/>
              <a:buChar char="•"/>
            </a:pPr>
            <a:r>
              <a:rPr lang="en-US" sz="3399">
                <a:solidFill>
                  <a:srgbClr val="000000"/>
                </a:solidFill>
                <a:latin typeface="Arial 1"/>
              </a:rPr>
              <a:t>Lorem ipsum dolor sit amet, consectetur</a:t>
            </a:r>
          </a:p>
          <a:p>
            <a:pPr marL="734048" lvl="1" indent="-367024">
              <a:lnSpc>
                <a:spcPts val="4759"/>
              </a:lnSpc>
              <a:buFont typeface="Arial"/>
              <a:buChar char="•"/>
            </a:pPr>
            <a:r>
              <a:rPr lang="en-US" sz="3399">
                <a:solidFill>
                  <a:srgbClr val="000000"/>
                </a:solidFill>
                <a:latin typeface="Arial 1"/>
              </a:rPr>
              <a:t>Lorem ipsum dolor sit amet, consectetur</a:t>
            </a:r>
          </a:p>
          <a:p>
            <a:pPr>
              <a:lnSpc>
                <a:spcPts val="4759"/>
              </a:lnSpc>
              <a:spcBef>
                <a:spcPct val="0"/>
              </a:spcBef>
            </a:pPr>
            <a:endParaRPr lang="en-US" sz="3399">
              <a:solidFill>
                <a:srgbClr val="000000"/>
              </a:solidFill>
              <a:latin typeface="Arial 1"/>
            </a:endParaRPr>
          </a:p>
        </p:txBody>
      </p:sp>
      <p:grpSp>
        <p:nvGrpSpPr>
          <p:cNvPr id="88" name="Group 88"/>
          <p:cNvGrpSpPr/>
          <p:nvPr/>
        </p:nvGrpSpPr>
        <p:grpSpPr>
          <a:xfrm>
            <a:off x="20400633" y="-1336887"/>
            <a:ext cx="8640013" cy="10158774"/>
            <a:chOff x="-283405" y="-362051"/>
            <a:chExt cx="812800" cy="955675"/>
          </a:xfrm>
        </p:grpSpPr>
        <p:sp>
          <p:nvSpPr>
            <p:cNvPr id="89" name="Freeform 89"/>
            <p:cNvSpPr/>
            <p:nvPr/>
          </p:nvSpPr>
          <p:spPr>
            <a:xfrm>
              <a:off x="0" y="0"/>
              <a:ext cx="245991" cy="207584"/>
            </a:xfrm>
            <a:custGeom>
              <a:avLst/>
              <a:gdLst/>
              <a:ahLst/>
              <a:cxnLst/>
              <a:rect l="l" t="t" r="r" b="b"/>
              <a:pathLst>
                <a:path w="245991" h="207584">
                  <a:moveTo>
                    <a:pt x="0" y="0"/>
                  </a:moveTo>
                  <a:lnTo>
                    <a:pt x="245991" y="0"/>
                  </a:lnTo>
                  <a:lnTo>
                    <a:pt x="245991" y="207584"/>
                  </a:lnTo>
                  <a:lnTo>
                    <a:pt x="0" y="207584"/>
                  </a:lnTo>
                  <a:close/>
                </a:path>
              </a:pathLst>
            </a:custGeom>
            <a:solidFill>
              <a:srgbClr val="A6A6A6"/>
            </a:solidFill>
          </p:spPr>
        </p:sp>
        <p:sp>
          <p:nvSpPr>
            <p:cNvPr id="90" name="TextBox 90"/>
            <p:cNvSpPr txBox="1"/>
            <p:nvPr/>
          </p:nvSpPr>
          <p:spPr>
            <a:xfrm>
              <a:off x="-283405" y="-362051"/>
              <a:ext cx="812800" cy="955675"/>
            </a:xfrm>
            <a:prstGeom prst="rect">
              <a:avLst/>
            </a:prstGeom>
          </p:spPr>
          <p:txBody>
            <a:bodyPr lIns="50800" tIns="50800" rIns="50800" bIns="50800" rtlCol="0" anchor="ctr"/>
            <a:lstStyle/>
            <a:p>
              <a:pPr algn="ctr">
                <a:lnSpc>
                  <a:spcPts val="9939"/>
                </a:lnSpc>
              </a:pPr>
              <a:r>
                <a:rPr lang="en-US" sz="7099" dirty="0">
                  <a:solidFill>
                    <a:srgbClr val="FFFFFF"/>
                  </a:solidFill>
                  <a:latin typeface="Open Sans Light"/>
                </a:rPr>
                <a:t>LOGO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311</Words>
  <Application>Microsoft Office PowerPoint</Application>
  <PresentationFormat>Personalizado</PresentationFormat>
  <Paragraphs>36</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Arial 1</vt:lpstr>
      <vt:lpstr>Arial 1 Bold</vt:lpstr>
      <vt:lpstr>Public Sans</vt:lpstr>
      <vt:lpstr>Arial</vt:lpstr>
      <vt:lpstr>Open Sans Light</vt:lpstr>
      <vt:lpstr>Calibri</vt:lpstr>
      <vt:lpstr>Arial 2 Bold</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POSTER </dc:title>
  <cp:lastModifiedBy>Laura Garcia Valero</cp:lastModifiedBy>
  <cp:revision>3</cp:revision>
  <dcterms:created xsi:type="dcterms:W3CDTF">2006-08-16T00:00:00Z</dcterms:created>
  <dcterms:modified xsi:type="dcterms:W3CDTF">2022-11-14T15:25:18Z</dcterms:modified>
  <dc:identifier>DAFRQhMmdn0</dc:identifier>
</cp:coreProperties>
</file>